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8" r:id="rId2"/>
    <p:sldId id="289" r:id="rId3"/>
    <p:sldId id="256" r:id="rId4"/>
    <p:sldId id="274" r:id="rId5"/>
    <p:sldId id="275" r:id="rId6"/>
    <p:sldId id="284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48D071E-C50E-4B81-AC98-E9E1E0FAD9C6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3A00B13-4896-4712-B2F3-72758B924333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5400" dirty="0" smtClean="0"/>
              <a:t>L’arte non si ferma!</a:t>
            </a:r>
            <a:r>
              <a:rPr lang="it-IT" sz="5400" dirty="0" smtClean="0"/>
              <a:t/>
            </a:r>
            <a:br>
              <a:rPr lang="it-IT" sz="5400" dirty="0" smtClean="0"/>
            </a:b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22748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21 apr 2020, 19_36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5073" r="5840" b="4418"/>
          <a:stretch/>
        </p:blipFill>
        <p:spPr bwMode="auto">
          <a:xfrm rot="16200000">
            <a:off x="2580927" y="667544"/>
            <a:ext cx="3909536" cy="54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017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disegno art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3"/>
          <a:stretch/>
        </p:blipFill>
        <p:spPr bwMode="auto">
          <a:xfrm rot="16200000">
            <a:off x="2499890" y="572666"/>
            <a:ext cx="4168800" cy="5641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8219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21 Apr 2020 20_04_58)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" t="3304" r="12556" b="2863"/>
          <a:stretch/>
        </p:blipFill>
        <p:spPr bwMode="auto">
          <a:xfrm>
            <a:off x="2411760" y="836712"/>
            <a:ext cx="4176464" cy="51845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573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20 apr 2020, 17_57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" r="1319" b="2659"/>
          <a:stretch/>
        </p:blipFill>
        <p:spPr bwMode="auto">
          <a:xfrm rot="16200000">
            <a:off x="2615259" y="645740"/>
            <a:ext cx="4032000" cy="550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484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420_22414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" t="2906" b="1452"/>
          <a:stretch/>
        </p:blipFill>
        <p:spPr bwMode="auto">
          <a:xfrm>
            <a:off x="1774223" y="1100126"/>
            <a:ext cx="5688000" cy="451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7928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20200421_00511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4" t="9267" r="32872" b="8894"/>
          <a:stretch/>
        </p:blipFill>
        <p:spPr bwMode="auto">
          <a:xfrm rot="5400000">
            <a:off x="2228080" y="655448"/>
            <a:ext cx="4478400" cy="5551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72797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:\consegne alunni\2°I\Crispin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35" y="1134745"/>
            <a:ext cx="6120130" cy="4588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4632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:\consegne alunni\II°G\Fumetto\REBUTTIN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1" t="20091" r="2971" b="24049"/>
          <a:stretch/>
        </p:blipFill>
        <p:spPr bwMode="auto">
          <a:xfrm>
            <a:off x="2411760" y="620688"/>
            <a:ext cx="4323600" cy="5655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3252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:\consegne alunni\II°G\Fumetto\FerrariAlic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35" y="1134110"/>
            <a:ext cx="6120130" cy="4589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0050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:\consegne alunni\II°G\Fumetto\Gibertini Gianc.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t="8142" r="5848" b="8160"/>
          <a:stretch/>
        </p:blipFill>
        <p:spPr bwMode="auto">
          <a:xfrm>
            <a:off x="2308951" y="764704"/>
            <a:ext cx="4370400" cy="5248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663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/>
          </a:bodyPr>
          <a:lstStyle/>
          <a:p>
            <a:r>
              <a:rPr lang="it-IT" dirty="0" smtClean="0"/>
              <a:t>VIGNETTE REALIZZATE DALLE CLASSI SECONDE</a:t>
            </a:r>
            <a:br>
              <a:rPr lang="it-IT" dirty="0" smtClean="0"/>
            </a:br>
            <a:r>
              <a:rPr lang="it-IT" sz="7200" dirty="0" smtClean="0"/>
              <a:t>G - H - I</a:t>
            </a:r>
            <a:endParaRPr lang="it-IT" sz="7200" dirty="0"/>
          </a:p>
        </p:txBody>
      </p:sp>
    </p:spTree>
    <p:extLst>
      <p:ext uri="{BB962C8B-B14F-4D97-AF65-F5344CB8AC3E}">
        <p14:creationId xmlns:p14="http://schemas.microsoft.com/office/powerpoint/2010/main" val="3520551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:\consegne alunni\2°H\Cantiel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35" y="1134110"/>
            <a:ext cx="6120130" cy="4589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7513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423_21245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t="12719" r="3850" b="39440"/>
          <a:stretch/>
        </p:blipFill>
        <p:spPr bwMode="auto">
          <a:xfrm>
            <a:off x="1785937" y="1476375"/>
            <a:ext cx="5572125" cy="3905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0554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20200415_18024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13693" r="7261" b="8299"/>
          <a:stretch/>
        </p:blipFill>
        <p:spPr bwMode="auto">
          <a:xfrm>
            <a:off x="1835696" y="1052736"/>
            <a:ext cx="5662800" cy="466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2156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WhatsApp Image 2020-05-26 at 20.09.08.jpe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2"/>
          <a:stretch/>
        </p:blipFill>
        <p:spPr bwMode="auto">
          <a:xfrm>
            <a:off x="2699792" y="695006"/>
            <a:ext cx="3863375" cy="5467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92158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14 apr 2020 18_31_42)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00751" y="626152"/>
            <a:ext cx="4500000" cy="564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3425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10 apr 2020, 16_5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2" t="19295" r="33559" b="17843"/>
          <a:stretch/>
        </p:blipFill>
        <p:spPr bwMode="auto">
          <a:xfrm>
            <a:off x="2411760" y="548680"/>
            <a:ext cx="4357722" cy="57340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7739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21 apr 2020 18_55_55)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5" r="8944" b="6258"/>
          <a:stretch/>
        </p:blipFill>
        <p:spPr bwMode="auto">
          <a:xfrm rot="16200000">
            <a:off x="2278548" y="727198"/>
            <a:ext cx="4373880" cy="5403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7053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21 apr 2020 12_10_06)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5" t="8922" r="1504" b="7676"/>
          <a:stretch/>
        </p:blipFill>
        <p:spPr bwMode="auto">
          <a:xfrm>
            <a:off x="1746920" y="1196752"/>
            <a:ext cx="5619600" cy="455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6366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nfermieri virus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5" t="8411" r="26013"/>
          <a:stretch/>
        </p:blipFill>
        <p:spPr bwMode="auto">
          <a:xfrm>
            <a:off x="1778635" y="1391285"/>
            <a:ext cx="5586730" cy="4075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7986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414_13152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0919" r="3228" b="4980"/>
          <a:stretch/>
        </p:blipFill>
        <p:spPr bwMode="auto">
          <a:xfrm>
            <a:off x="1767205" y="1124744"/>
            <a:ext cx="5609590" cy="454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127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:\Users\Francesca\Downloads\20200520_15232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 t="2427" r="1530" b="3083"/>
          <a:stretch/>
        </p:blipFill>
        <p:spPr bwMode="auto">
          <a:xfrm rot="5400000">
            <a:off x="1641157" y="1266825"/>
            <a:ext cx="5861685" cy="4324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9972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423_23343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12033" r="11619" b="15561"/>
          <a:stretch/>
        </p:blipFill>
        <p:spPr bwMode="auto">
          <a:xfrm>
            <a:off x="1550670" y="1227772"/>
            <a:ext cx="6042660" cy="4402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1001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2020-04-15 arte disegno corona virus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t="16803" r="25165" b="12836"/>
          <a:stretch/>
        </p:blipFill>
        <p:spPr bwMode="auto">
          <a:xfrm>
            <a:off x="2489626" y="702537"/>
            <a:ext cx="4114800" cy="538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5449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F537145D-4F1C-477B-A986-02F43D7CCD3B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913" y="708976"/>
            <a:ext cx="4035600" cy="5440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40809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1586525589962140193004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0" r="3713" b="4733"/>
          <a:stretch/>
        </p:blipFill>
        <p:spPr bwMode="auto">
          <a:xfrm rot="5400000">
            <a:off x="1706194" y="1227600"/>
            <a:ext cx="5669915" cy="4402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6789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art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t="5179" b="3586"/>
          <a:stretch/>
        </p:blipFill>
        <p:spPr bwMode="auto">
          <a:xfrm>
            <a:off x="1591310" y="1247775"/>
            <a:ext cx="5961380" cy="4362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398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20200415_19583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7" r="15625" b="2244"/>
          <a:stretch/>
        </p:blipFill>
        <p:spPr bwMode="auto">
          <a:xfrm>
            <a:off x="1691680" y="1124744"/>
            <a:ext cx="5812304" cy="4568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8079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423_14444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t="11483" r="11165" b="3726"/>
          <a:stretch/>
        </p:blipFill>
        <p:spPr bwMode="auto">
          <a:xfrm rot="16200000">
            <a:off x="2404488" y="555951"/>
            <a:ext cx="4377600" cy="565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191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0233[1] (1)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" t="3942" r="6795" b="10373"/>
          <a:stretch/>
        </p:blipFill>
        <p:spPr bwMode="auto">
          <a:xfrm>
            <a:off x="1619672" y="1124744"/>
            <a:ext cx="5781600" cy="4654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321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20200421_130306[1]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3" t="9689" r="38392" b="5259"/>
          <a:stretch/>
        </p:blipFill>
        <p:spPr bwMode="auto">
          <a:xfrm rot="5400000">
            <a:off x="2429061" y="494752"/>
            <a:ext cx="4392000" cy="57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911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L'arte non si ferma (5 Giu 2020 23_34_12)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4538" r="2791"/>
          <a:stretch/>
        </p:blipFill>
        <p:spPr bwMode="auto">
          <a:xfrm rot="5400000">
            <a:off x="1727728" y="1010117"/>
            <a:ext cx="5616000" cy="482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867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68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35" y="1286365"/>
            <a:ext cx="6120130" cy="4191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0257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tice">
  <a:themeElements>
    <a:clrScheme name="Ve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e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e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102</TotalTime>
  <Words>10</Words>
  <Application>Microsoft Office PowerPoint</Application>
  <PresentationFormat>Presentazione su schermo (4:3)</PresentationFormat>
  <Paragraphs>2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Vertice</vt:lpstr>
      <vt:lpstr>L’arte non si ferma! </vt:lpstr>
      <vt:lpstr>VIGNETTE REALIZZATE DALLE CLASSI SECONDE G - H - 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</dc:creator>
  <cp:lastModifiedBy>Francesca</cp:lastModifiedBy>
  <cp:revision>13</cp:revision>
  <dcterms:created xsi:type="dcterms:W3CDTF">2020-06-18T14:11:06Z</dcterms:created>
  <dcterms:modified xsi:type="dcterms:W3CDTF">2020-07-09T14:26:16Z</dcterms:modified>
</cp:coreProperties>
</file>