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9" r:id="rId2"/>
    <p:sldId id="270" r:id="rId3"/>
    <p:sldId id="256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010-2701-41C5-AA06-17B2DCBFBD10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DEF2-A3D0-41C5-A833-F9E81C5578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788560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010-2701-41C5-AA06-17B2DCBFBD10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DEF2-A3D0-41C5-A833-F9E81C5578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40936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010-2701-41C5-AA06-17B2DCBFBD10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DEF2-A3D0-41C5-A833-F9E81C5578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64017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010-2701-41C5-AA06-17B2DCBFBD10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DEF2-A3D0-41C5-A833-F9E81C5578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53776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010-2701-41C5-AA06-17B2DCBFBD10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DEF2-A3D0-41C5-A833-F9E81C5578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0752846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010-2701-41C5-AA06-17B2DCBFBD10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DEF2-A3D0-41C5-A833-F9E81C5578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874389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010-2701-41C5-AA06-17B2DCBFBD10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DEF2-A3D0-41C5-A833-F9E81C5578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462407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010-2701-41C5-AA06-17B2DCBFBD10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DEF2-A3D0-41C5-A833-F9E81C5578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28598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010-2701-41C5-AA06-17B2DCBFBD10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DEF2-A3D0-41C5-A833-F9E81C5578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0575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010-2701-41C5-AA06-17B2DCBFBD10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DEF2-A3D0-41C5-A833-F9E81C5578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94263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164010-2701-41C5-AA06-17B2DCBFBD10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00DEF2-A3D0-41C5-A833-F9E81C5578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64101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164010-2701-41C5-AA06-17B2DCBFBD10}" type="datetimeFigureOut">
              <a:rPr lang="it-IT" smtClean="0"/>
              <a:t>09/07/2020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00DEF2-A3D0-41C5-A833-F9E81C5578A0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3915258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t-IT" sz="8000" dirty="0" smtClean="0">
                <a:latin typeface="Agency FB" panose="020B0503020202020204" pitchFamily="34" charset="0"/>
              </a:rPr>
              <a:t>L’ARTE NON SI FERMA!</a:t>
            </a:r>
            <a:endParaRPr lang="it-IT" sz="8000" dirty="0">
              <a:latin typeface="Agency FB" panose="020B05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25119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Screenshot (2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1196752"/>
            <a:ext cx="5594400" cy="43416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0823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ERIK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825" y="2166937"/>
            <a:ext cx="8134350" cy="25241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4895387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IMG_20200601_195534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82" r="6500" b="8205"/>
          <a:stretch/>
        </p:blipFill>
        <p:spPr bwMode="auto">
          <a:xfrm>
            <a:off x="1009650" y="1747837"/>
            <a:ext cx="7124700" cy="336232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41540542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fumetto digitale.jp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79" t="39962" r="19728" b="26559"/>
          <a:stretch/>
        </p:blipFill>
        <p:spPr bwMode="auto">
          <a:xfrm>
            <a:off x="539552" y="1412776"/>
            <a:ext cx="7995600" cy="35064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95548675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Francesca\Downloads\fumetto DANIELE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2132857"/>
            <a:ext cx="8164800" cy="2461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35203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Francesca\Downloads\FUMETTO DIGITALE (1 giu 2020, 16_29)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5627" y="1124744"/>
            <a:ext cx="5000543" cy="455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5544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23528" y="1340768"/>
            <a:ext cx="8229600" cy="2088232"/>
          </a:xfrm>
        </p:spPr>
        <p:txBody>
          <a:bodyPr>
            <a:normAutofit fontScale="90000"/>
          </a:bodyPr>
          <a:lstStyle/>
          <a:p>
            <a:r>
              <a:rPr lang="it-IT" sz="4900" dirty="0" smtClean="0"/>
              <a:t>VIGNETTE REALIZZATE DALLE CLASSI SECONDE</a:t>
            </a:r>
            <a:br>
              <a:rPr lang="it-IT" sz="4900" dirty="0" smtClean="0"/>
            </a:br>
            <a:r>
              <a:rPr lang="it-IT" sz="7300" dirty="0" smtClean="0"/>
              <a:t>G – H – I </a:t>
            </a:r>
            <a:br>
              <a:rPr lang="it-IT" sz="7300" dirty="0" smtClean="0"/>
            </a:b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603829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Annotazione 2020-05-31 190554.png"/>
          <p:cNvPicPr/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301" t="24868" r="13656" b="34371"/>
          <a:stretch/>
        </p:blipFill>
        <p:spPr bwMode="auto">
          <a:xfrm>
            <a:off x="539552" y="1268760"/>
            <a:ext cx="8132400" cy="4089857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4800607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Desktop Screenshot 2020.06.03 - 09.09.54.25 (2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124744"/>
            <a:ext cx="5666400" cy="4554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469820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ERIK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211" y="1233589"/>
            <a:ext cx="7775575" cy="4212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009848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FUMETTO DIGITALE (2 giu 2020, 12_17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6" t="28571" r="1996" b="34454"/>
          <a:stretch/>
        </p:blipFill>
        <p:spPr bwMode="auto">
          <a:xfrm>
            <a:off x="209867" y="2171700"/>
            <a:ext cx="8724265" cy="25146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527629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FUMETTO DIGITALE (1 giu 2020, 14_13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325" y="1309687"/>
            <a:ext cx="4705350" cy="423862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395373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Desktop Screenshot 2020.06.03 - 09.11.06.28 (2).pn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6083" y="1052736"/>
            <a:ext cx="5673600" cy="46224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943821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 descr="C:\Users\Francesca\Downloads\Schermata 2020-06-01 alle 15.11.4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77" y="2039302"/>
            <a:ext cx="9072245" cy="277939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177807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10</Words>
  <Application>Microsoft Office PowerPoint</Application>
  <PresentationFormat>Presentazione su schermo (4:3)</PresentationFormat>
  <Paragraphs>2</Paragraphs>
  <Slides>15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6" baseType="lpstr">
      <vt:lpstr>Tema di Office</vt:lpstr>
      <vt:lpstr>L’ARTE NON SI FERMA!</vt:lpstr>
      <vt:lpstr>VIGNETTE REALIZZATE DALLE CLASSI SECONDE G – H – I   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Francesca</dc:creator>
  <cp:lastModifiedBy>Francesca</cp:lastModifiedBy>
  <cp:revision>5</cp:revision>
  <dcterms:created xsi:type="dcterms:W3CDTF">2020-06-20T15:15:19Z</dcterms:created>
  <dcterms:modified xsi:type="dcterms:W3CDTF">2020-07-09T14:29:07Z</dcterms:modified>
</cp:coreProperties>
</file>